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79" r:id="rId4"/>
    <p:sldId id="280" r:id="rId5"/>
    <p:sldId id="274" r:id="rId6"/>
    <p:sldId id="263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E274-228B-466E-BAD1-660740D755A8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C865-35E0-41BD-A92F-BDC669D83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53000" y="1524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 your Carrier by clicking Create.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438400"/>
            <a:ext cx="457200" cy="312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133600" y="1828800"/>
            <a:ext cx="2819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4724400"/>
            <a:ext cx="99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YES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00400" y="4267200"/>
            <a:ext cx="914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4800600"/>
            <a:ext cx="99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YES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71800" y="4191000"/>
            <a:ext cx="1143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209800"/>
            <a:ext cx="2265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Print, Fax, or Email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copy of the BOL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the Pickup Location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1200" y="2895600"/>
            <a:ext cx="3399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Shipment will now show up </a:t>
            </a:r>
          </a:p>
          <a:p>
            <a:r>
              <a:rPr lang="en-US" dirty="0" smtClean="0"/>
              <a:t>Underneath the Existing Shipment</a:t>
            </a:r>
          </a:p>
          <a:p>
            <a:r>
              <a:rPr lang="en-US" dirty="0" smtClean="0"/>
              <a:t>Tab.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2286000" y="2362200"/>
            <a:ext cx="34290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95400" y="20574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410200"/>
            <a:ext cx="525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838700" y="4305300"/>
            <a:ext cx="1447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95869" y="2667000"/>
            <a:ext cx="5348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Under the Administration Tab you are able to add Users, </a:t>
            </a:r>
          </a:p>
          <a:p>
            <a:r>
              <a:rPr lang="en-US" sz="1600" dirty="0" smtClean="0"/>
              <a:t>Locations, and Products to help speed up your shipment entry.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2895600" y="2286000"/>
            <a:ext cx="914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2057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3673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If you click on locations, and then click on </a:t>
            </a:r>
          </a:p>
          <a:p>
            <a:r>
              <a:rPr lang="en-US" sz="1600" dirty="0" smtClean="0"/>
              <a:t>add location, you can then save a location</a:t>
            </a:r>
          </a:p>
          <a:p>
            <a:r>
              <a:rPr lang="en-US" sz="1600" dirty="0" smtClean="0"/>
              <a:t>(shipper/consignee) to your profile.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52400" y="3429000"/>
            <a:ext cx="685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3200400"/>
            <a:ext cx="2743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00600" y="64008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40898" y="2667000"/>
            <a:ext cx="2903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You can also save  as many</a:t>
            </a:r>
          </a:p>
          <a:p>
            <a:r>
              <a:rPr lang="en-US" sz="1600" dirty="0" smtClean="0"/>
              <a:t> products/class/NMFC, as you </a:t>
            </a:r>
          </a:p>
          <a:p>
            <a:r>
              <a:rPr lang="en-US" sz="1600" dirty="0" smtClean="0"/>
              <a:t>want by simply clicking on </a:t>
            </a:r>
          </a:p>
          <a:p>
            <a:r>
              <a:rPr lang="en-US" sz="1600" dirty="0" smtClean="0"/>
              <a:t>Products, and then add products</a:t>
            </a:r>
          </a:p>
          <a:p>
            <a:r>
              <a:rPr lang="en-US" sz="1600" dirty="0" smtClean="0"/>
              <a:t> under the Administration Tab.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52400" y="29718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0600" y="3048000"/>
            <a:ext cx="28194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0" y="43434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22796"/>
            <a:ext cx="4363861" cy="179200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-152400" y="10668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 you so much for your time, we look forward toward earning your business, and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proving to you why at Saturn Freight Systems “Service is our Business”.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8322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you should have any questions on the system, please feel free to contact Justin Stark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Either at (866) 952-3490 EXT 108 or email me at jstark@saturnfreight.com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getting a Quote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690483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dirty="0" smtClean="0"/>
              <a:t>For A Rate Quote you will need to know the following information: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origin zip which will automatically default to the login company unless it is changed.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destination zip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Weight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Class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05400" y="1524000"/>
            <a:ext cx="393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For a quote only simply click on the quote only link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 flipV="1">
            <a:off x="685800" y="1708666"/>
            <a:ext cx="4419600" cy="5773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5800" y="2743200"/>
            <a:ext cx="39703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get a quote simply provide your: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Origin Zip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Destination Zip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Class</a:t>
            </a:r>
          </a:p>
          <a:p>
            <a:pPr marL="342900" indent="-342900"/>
            <a:r>
              <a:rPr lang="en-US" dirty="0" smtClean="0"/>
              <a:t>And click Retrieve Pricing when finished.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28956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3352800"/>
            <a:ext cx="533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38862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41148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54864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905000" y="4495800"/>
            <a:ext cx="38100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1600200"/>
            <a:ext cx="663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Below is a list of our preferred </a:t>
            </a:r>
            <a:r>
              <a:rPr lang="en-US" dirty="0" smtClean="0">
                <a:solidFill>
                  <a:schemeClr val="bg1"/>
                </a:solidFill>
              </a:rPr>
              <a:t>carriers</a:t>
            </a:r>
            <a:r>
              <a:rPr lang="en-US" dirty="0" smtClean="0">
                <a:solidFill>
                  <a:schemeClr val="bg1"/>
                </a:solidFill>
              </a:rPr>
              <a:t>. Please note this is your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2438400"/>
            <a:ext cx="1420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Remember when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Rating LTL you must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have the correct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zips, weight, &amp; class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362200"/>
            <a:ext cx="194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Printed Quote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Moving a Shipment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400" dirty="0" smtClean="0"/>
              <a:t>Click on Locations or enter in the destination company and make sure that all fields are entered.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Enter Pieces and Weight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Click load product &amp; select or enter in the Description/Class/NMFC.</a:t>
            </a:r>
          </a:p>
          <a:p>
            <a:pPr>
              <a:buFont typeface="+mj-lt"/>
              <a:buAutoNum type="arabicPeriod"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6800" y="1600200"/>
            <a:ext cx="380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When moving a shipment fill out the required information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And click retrieve pricing.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28956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31242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33528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3581400"/>
            <a:ext cx="1600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753100" y="2019300"/>
            <a:ext cx="838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24600" y="41148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4600" y="43434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4600" y="45720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24600" y="5105400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4600" y="5334000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55626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2000" y="37338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000" y="3962400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0" y="42672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81200" y="42672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4495800"/>
            <a:ext cx="1600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2000" y="4724400"/>
            <a:ext cx="533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00200" y="47244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05000" y="6096000"/>
            <a:ext cx="762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1371600" y="2057400"/>
            <a:ext cx="34290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330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When getting a Quote</vt:lpstr>
      <vt:lpstr>Slide 3</vt:lpstr>
      <vt:lpstr>Slide 4</vt:lpstr>
      <vt:lpstr>Slide 5</vt:lpstr>
      <vt:lpstr>Slide 6</vt:lpstr>
      <vt:lpstr>When Moving a Shipment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</dc:creator>
  <cp:lastModifiedBy>Justin</cp:lastModifiedBy>
  <cp:revision>52</cp:revision>
  <dcterms:created xsi:type="dcterms:W3CDTF">2010-05-28T15:12:21Z</dcterms:created>
  <dcterms:modified xsi:type="dcterms:W3CDTF">2010-07-28T14:55:51Z</dcterms:modified>
</cp:coreProperties>
</file>